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15" autoAdjust="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22935A4-E7A8-4C7D-BAB0-037E6FA55DEA}" type="datetimeFigureOut">
              <a:rPr lang="ru-RU" smtClean="0"/>
              <a:pPr/>
              <a:t>09.09.2016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7C3C780-7618-4D34-92D9-69847815CA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56408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Отряд школы №31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SaMoS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тоятельные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дети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«Юный спасатель»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г. Нижнекамск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en-US" sz="2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en-US" sz="2000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en-US" sz="2000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сентября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«СОШ№31» НМР РТ была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проведена акция «Мы за здоровую Россию» с учащимися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5-8 классов.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рамках акции отряд «СМС - дети»  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постарались донести значимость здорового образа жизни; отрицательное воздействие на организм вредных привычек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пропагандировали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благотворное влияние на развитие растущего организма спорта и физических упражнений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 так же провели физкультминутки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SC_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4581128"/>
            <a:ext cx="3239852" cy="21599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«Мы за здоровую Россию»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SaMoS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тоятельные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дети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«Юный спасатель»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МБОУ «СОШ №31»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сентября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Рисунок 8" descr="DSC_0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725144"/>
            <a:ext cx="3024336" cy="2016224"/>
          </a:xfrm>
          <a:prstGeom prst="rect">
            <a:avLst/>
          </a:prstGeom>
        </p:spPr>
      </p:pic>
      <p:pic>
        <p:nvPicPr>
          <p:cNvPr id="10" name="Рисунок 9" descr="DSC_0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484784"/>
            <a:ext cx="3059832" cy="2039889"/>
          </a:xfrm>
          <a:prstGeom prst="rect">
            <a:avLst/>
          </a:prstGeom>
        </p:spPr>
      </p:pic>
      <p:pic>
        <p:nvPicPr>
          <p:cNvPr id="6" name="Содержимое 5" descr="DSC_0722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2771800" y="2564905"/>
            <a:ext cx="3600399" cy="2160240"/>
          </a:xfrm>
        </p:spPr>
      </p:pic>
      <p:pic>
        <p:nvPicPr>
          <p:cNvPr id="11" name="Рисунок 10" descr="DSC_00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40152" y="1556792"/>
            <a:ext cx="3059832" cy="203988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</TotalTime>
  <Words>4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Отряд школы №31  SaMoSтоятельные дети «Юный спасатель»  г. Нижнекамск   9 сентября  в МБОУ «СОШ№31» НМР РТ была проведена акция «Мы за здоровую Россию» с учащимися 5-8 классов. В рамках акции отряд «СМС - дети»   постарались донести значимость здорового образа жизни; отрицательное воздействие на организм вредных привычек, пропагандировали благотворное влияние на развитие растущего организма спорта и физических упражнений. А так же провели физкультминутки. </vt:lpstr>
      <vt:lpstr>     Акция «Мы за здоровую Россию» SaMoSтоятельные дети «Юный спасатель» МБОУ «СОШ №31» 9 сентября 2016 год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RePack by SPecialiST</cp:lastModifiedBy>
  <cp:revision>6</cp:revision>
  <dcterms:created xsi:type="dcterms:W3CDTF">2015-10-23T12:31:33Z</dcterms:created>
  <dcterms:modified xsi:type="dcterms:W3CDTF">2016-09-09T11:35:02Z</dcterms:modified>
</cp:coreProperties>
</file>